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69" r:id="rId4"/>
    <p:sldId id="284" r:id="rId5"/>
    <p:sldId id="270" r:id="rId6"/>
    <p:sldId id="271" r:id="rId7"/>
    <p:sldId id="281" r:id="rId8"/>
    <p:sldId id="280" r:id="rId9"/>
    <p:sldId id="279" r:id="rId10"/>
    <p:sldId id="277" r:id="rId11"/>
    <p:sldId id="286" r:id="rId12"/>
    <p:sldId id="276" r:id="rId13"/>
  </p:sldIdLst>
  <p:sldSz cx="9144000" cy="6858000" type="screen4x3"/>
  <p:notesSz cx="6669088" cy="98726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1" autoAdjust="0"/>
  </p:normalViewPr>
  <p:slideViewPr>
    <p:cSldViewPr>
      <p:cViewPr varScale="1">
        <p:scale>
          <a:sx n="99" d="100"/>
          <a:sy n="99" d="100"/>
        </p:scale>
        <p:origin x="15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58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30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083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480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60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424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29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006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757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26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6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53E1-6505-42D4-B611-CCE2D1F233EA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877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rmiranje-eu@mvep.h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3960440"/>
          </a:xfrm>
        </p:spPr>
        <p:txBody>
          <a:bodyPr>
            <a:noAutofit/>
          </a:bodyPr>
          <a:lstStyle/>
          <a:p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REPUBLIKA HRVATSKA</a:t>
            </a:r>
            <a:b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 VANJSKIH I EUROPSKIH POSLOVA</a:t>
            </a:r>
            <a:b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 DANI 2024.</a:t>
            </a:r>
            <a:b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NATJEČAJ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prijavu projekata iz područja Informiranja o EU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68A6F4-CC6B-4A1D-9303-7FDFCE6E6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2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992888" cy="3888432"/>
          </a:xfrm>
        </p:spPr>
        <p:txBody>
          <a:bodyPr lIns="108000" rIns="0">
            <a:noAutofit/>
          </a:bodyPr>
          <a:lstStyle/>
          <a:p>
            <a:pPr lvl="0" algn="l">
              <a:tabLst>
                <a:tab pos="265113" algn="l"/>
              </a:tabLst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Prijavitelji kojima se odobri financijska potpora potpisuju Ugovor o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dodjeli financijskih sredstava s MVEP – om;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Prigovor na Odluku o dodjeli financijske potpore prijavitelji mogu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dostaviti pisanim putem u roku od osam dana od objave iste;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 prigovorima odlučuje Povjerenstvo za rješavanje prigovora.                                                          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UGOVARANJE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BA237A-D6B9-40DB-9975-434CBCE08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6262464" cy="1224135"/>
          </a:xfrm>
        </p:spPr>
        <p:txBody>
          <a:bodyPr>
            <a:normAutofit/>
          </a:bodyPr>
          <a:lstStyle/>
          <a:p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. UGOVORNE OBAVEZE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456384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hr-HR" sz="4000" dirty="0">
                <a:solidFill>
                  <a:schemeClr val="tx1"/>
                </a:solidFill>
              </a:rPr>
              <a:t>- </a:t>
            </a:r>
            <a:r>
              <a:rPr lang="hr-HR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Korisnik se obvezuje na svim tiskanim, video i drugim materijalima  vezanim uz projekt istaknuti logotip i naziv davatelja uz prethodno zatraženu suglasnost davatelja kao institucije koja financira projekt koji je predmet ugovora. </a:t>
            </a:r>
          </a:p>
          <a:p>
            <a:pPr algn="just"/>
            <a:r>
              <a:rPr lang="hr-H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hr-HR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Također korisnik se obvezuje uz logotip Ministarstva istaknuti sljedeću izjavu: </a:t>
            </a:r>
            <a:r>
              <a:rPr lang="hr-HR" sz="5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“Ovaj je dokument izrađen uz financijsku podršku Ministarstva vanjskih i europskih poslova. Sadržaj ovoga dokumenta u isključivoj je odgovornosti udruge (puni naziv udruge) i ni pod kojim se uvjetima ne može smatrati kao odraz stajališta Ministarstva”. </a:t>
            </a:r>
            <a:endParaRPr lang="hr-HR" sz="5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BA237A-D6B9-40DB-9975-434CBCE08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59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800200"/>
          </a:xfrm>
        </p:spPr>
        <p:txBody>
          <a:bodyPr>
            <a:noAutofit/>
          </a:bodyPr>
          <a:lstStyle/>
          <a:p>
            <a:pPr lvl="0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Kontakt za upite:</a:t>
            </a:r>
            <a:b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informiranje-eu@mvep.hr</a:t>
            </a:r>
            <a:b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ZAHVALJUJEMO NA PAŽNJI!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3400DC-AE75-44FE-9E16-A655934F6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6193-E0AA-4BDD-9622-79DE40247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54438"/>
          </a:xfrm>
        </p:spPr>
        <p:txBody>
          <a:bodyPr>
            <a:normAutofit/>
          </a:bodyPr>
          <a:lstStyle/>
          <a:p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NATJEČAJ U FAZI POTPISIVANJA UGOVORA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221C4-F1DE-4E36-9485-78BB36F0C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492896"/>
            <a:ext cx="7643192" cy="3633267"/>
          </a:xfrm>
        </p:spPr>
        <p:txBody>
          <a:bodyPr/>
          <a:lstStyle/>
          <a:p>
            <a:pPr>
              <a:buFontTx/>
              <a:buChar char="-"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prosinca 2023. - 18. siječnja 2024.;</a:t>
            </a:r>
          </a:p>
          <a:p>
            <a:pPr>
              <a:buFontTx/>
              <a:buChar char="-"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odabranih projekata – u iznosu od 130.000,00 EUR;</a:t>
            </a:r>
          </a:p>
          <a:p>
            <a:pPr>
              <a:buFontTx/>
              <a:buChar char="-"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Naglasak na predstojeće izbore za Europski parlament;</a:t>
            </a:r>
          </a:p>
          <a:p>
            <a:pPr>
              <a:buFontTx/>
              <a:buChar char="-"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Provedba do 1. srpnja 2024. </a:t>
            </a:r>
            <a:endParaRPr lang="hr-HR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11FE06-4FFA-4701-891A-AC65F26E8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7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39144" y="2172926"/>
            <a:ext cx="7416824" cy="2768242"/>
          </a:xfrm>
        </p:spPr>
        <p:txBody>
          <a:bodyPr>
            <a:noAutofit/>
          </a:bodyPr>
          <a:lstStyle/>
          <a:p>
            <a:pPr lvl="0" algn="l"/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Planira se objava na jesen o.g.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Period provedbe projekta obuhvatit će i 2025. godinu;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Naglasak će, kao i do sada, biti na informiranju javnosti i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komuniciranje o EU temama s naglaskom na djecu i mlade.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07728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NOVI NATJEČAJ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1BB4CA-8E65-4C4C-B8F8-A8BE07648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1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1525-E159-4786-A7FD-567165C8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844824"/>
            <a:ext cx="6552728" cy="1008112"/>
          </a:xfrm>
        </p:spPr>
        <p:txBody>
          <a:bodyPr>
            <a:normAutofit fontScale="90000"/>
          </a:bodyPr>
          <a:lstStyle/>
          <a:p>
            <a:r>
              <a:rPr lang="hr-H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PRIHVATLJIVA PROJEKTNA AKTIVNOST </a:t>
            </a:r>
            <a:b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40AED-6185-42A6-BEFD-8A24D8E53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780928"/>
            <a:ext cx="7787208" cy="334523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 događanje, jedan datum!</a:t>
            </a:r>
          </a:p>
          <a:p>
            <a:pPr>
              <a:buFontTx/>
              <a:buChar char="-"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Potrebno je izabrati JEDNO događanje (koje može sadržavati više različitih aktivnosti) npr. : obilježavanje Dana Europe, (višednevna) konferencija, Dan/tjedan europskog filma i sl.</a:t>
            </a:r>
          </a:p>
          <a:p>
            <a:pPr>
              <a:buFontTx/>
              <a:buChar char="-"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Prihvatljive aktivnosti: konferencija, okrugli stol, predavanje, edukativna i/ili debatna radionica, filmska projekcija, književna večer, EU kviz znanja.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8A9400-7F7B-4F4D-9BFE-373634D35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90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2954560"/>
            <a:ext cx="7848872" cy="2554545"/>
          </a:xfrm>
        </p:spPr>
        <p:txBody>
          <a:bodyPr wrap="square" lIns="108000" anchor="ctr">
            <a:spAutoFit/>
          </a:bodyPr>
          <a:lstStyle/>
          <a:p>
            <a:pPr lvl="0" algn="l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­­- Iznos sredstava koji se može prijaviti i dodijeliti po pojedinom 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projektu je od 1.000,00 do 10.000,00 EUR;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Isplata po potpisivanju Ugovora 80% predujma i ostatak iznosa (do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20%) po prihvaćanju Završnog izvješća;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Okvirni broj projekata koji se planira financirati: 15 - 20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VISINA FINANCIJSKE POTPORE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3E8B94-0515-4FBC-8B03-EC1C5B700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88640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33910" cy="3096344"/>
          </a:xfrm>
        </p:spPr>
        <p:txBody>
          <a:bodyPr>
            <a:noAutofit/>
          </a:bodyPr>
          <a:lstStyle/>
          <a:p>
            <a:pPr lvl="0" algn="l"/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Udruga upisana u Registar udruga koja djeluje u RH najmanje pet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godina, zaključno s danom objave natječaja;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Udruga koja ima znanja, iskustva i kapaciteta za provedbu projekta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sukladno cilju natječaja;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Djeluje u području kulture, odnosno prioritetnom području 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aktivnosti obuhvaćenim ovim natječajem.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850" y="1855740"/>
            <a:ext cx="6341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PRIHVATLJIVI PRIJAVITELJI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A991CC-D28E-4390-908E-C28419514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2924944"/>
            <a:ext cx="7558608" cy="3024336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Izdaci za troškove plaća i naknada za organizaciju prijavljenog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projekta – ograničeni na 25% ukupno odobrenog iznosa!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Organizacija prijavljenog projekta - najam, reprezentacija,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prijevoz, smještaj, promidžba.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PRIHVATLJIVI TROŠKOVI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239C45-B998-4450-BD5E-08571240F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168352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Propisani obrasci prijave: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Opisni obrazac s detaljnim opisom projekta;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proračuna projekta, detaljno razraditi!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Životopis voditelja projekta i izvoditelja projektnih aktivnosti;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KAKO SE PRIJAVITI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D46467-B087-49C3-9A0C-A03B1A38B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2592288"/>
          </a:xfrm>
        </p:spPr>
        <p:txBody>
          <a:bodyPr>
            <a:noAutofit/>
          </a:bodyPr>
          <a:lstStyle/>
          <a:p>
            <a:pPr lvl="0" algn="l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Povjerenstvo za otvaranje prijava provjerava zadovoljava li prijava 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formalne/administrativne uvjete propisane natječajem;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Povjerenstvo za ocjenjivanje prijavljenih projekata ocjenjuje </a:t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sadržaj projekta prema obrascu za ocjenu kvalitete projekta.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PROCEDURA PROCJENE PRIJAVA-TRI POVJERENSTVA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1F41DF-EA56-4C0D-88E3-317203C24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641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sustava Office</vt:lpstr>
      <vt:lpstr>REPUBLIKA HRVATSKA MINISTARSTVO VANJSKIH I EUROPSKIH POSLOVA  INFO DANI 2024.  NATJEČAJ   za prijavu projekata iz područja Informiranja o EU</vt:lpstr>
      <vt:lpstr>1. NATJEČAJ U FAZI POTPISIVANJA UGOVORA</vt:lpstr>
      <vt:lpstr> - Planira se objava na jesen o.g.  - Period provedbe projekta obuhvatit će i 2025. godinu;  - Naglasak će, kao i do sada, biti na informiranju javnosti i    komuniciranje o EU temama s naglaskom na djecu i mlade.  </vt:lpstr>
      <vt:lpstr>3. PRIHVATLJIVA PROJEKTNA AKTIVNOST  </vt:lpstr>
      <vt:lpstr>­­- Iznos sredstava koji se može prijaviti i dodijeliti po pojedinom      projektu je od 1.000,00 do 10.000,00 EUR;  - Isplata po potpisivanju Ugovora 80% predujma i ostatak iznosa (do    20%) po prihvaćanju Završnog izvješća;  - Okvirni broj projekata koji se planira financirati: 15 - 20  </vt:lpstr>
      <vt:lpstr>  - Udruga upisana u Registar udruga koja djeluje u RH najmanje pet     godina, zaključno s danom objave natječaja;   - Udruga koja ima znanja, iskustva i kapaciteta za provedbu projekta    sukladno cilju natječaja;   - Djeluje u području kulture, odnosno prioritetnom području     aktivnosti obuhvaćenim ovim natječajem.  </vt:lpstr>
      <vt:lpstr>- Izdaci za troškove plaća i naknada za organizaciju prijavljenog    projekta – ograničeni na 25% ukupno odobrenog iznosa!  - Organizacija prijavljenog projekta - najam, reprezentacija,    prijevoz, smještaj, promidžba. </vt:lpstr>
      <vt:lpstr> Propisani obrasci prijave:  - Opisni obrazac s detaljnim opisom projekta;  - Obrazac proračuna projekta, detaljno razraditi!  - Životopis voditelja projekta i izvoditelja projektnih aktivnosti;  </vt:lpstr>
      <vt:lpstr>- Povjerenstvo za otvaranje prijava provjerava zadovoljava li prijava     formalne/administrativne uvjete propisane natječajem;  - Povjerenstvo za ocjenjivanje prijavljenih projekata ocjenjuje    sadržaj projekta prema obrascu za ocjenu kvalitete projekta.</vt:lpstr>
      <vt:lpstr>- Prijavitelji kojima se odobri financijska potpora potpisuju Ugovor o    dodjeli financijskih sredstava s MVEP – om;   - Prigovor na Odluku o dodjeli financijske potpore prijavitelji mogu     dostaviti pisanim putem u roku od osam dana od objave iste;      - O prigovorima odlučuje Povjerenstvo za rješavanje prigovora.                                                            </vt:lpstr>
      <vt:lpstr>10 . UGOVORNE OBAVEZE</vt:lpstr>
      <vt:lpstr>Kontakt za upite: informiranje-eu@mvep.hr  ZAHVALJUJEMO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poziv  za prijavu manifestacija za dodjelu potpore organizatorima znanstveno-stručnih skupova, gospodarskih manifestacija i lokalno-tradicijskih manifestacija iz nadležnosti Ministarstva poljoprivrede u 2014. godini</dc:title>
  <dc:creator>Leopold Haramija</dc:creator>
  <cp:lastModifiedBy>Hrvoje Franušić</cp:lastModifiedBy>
  <cp:revision>129</cp:revision>
  <cp:lastPrinted>2024-03-21T13:44:28Z</cp:lastPrinted>
  <dcterms:created xsi:type="dcterms:W3CDTF">2014-01-31T12:54:48Z</dcterms:created>
  <dcterms:modified xsi:type="dcterms:W3CDTF">2024-03-26T07:42:11Z</dcterms:modified>
</cp:coreProperties>
</file>